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65" r:id="rId4"/>
    <p:sldId id="267" r:id="rId5"/>
    <p:sldId id="266" r:id="rId6"/>
    <p:sldId id="268" r:id="rId7"/>
    <p:sldId id="269" r:id="rId8"/>
    <p:sldId id="257" r:id="rId9"/>
    <p:sldId id="273" r:id="rId10"/>
    <p:sldId id="271" r:id="rId11"/>
    <p:sldId id="258" r:id="rId12"/>
    <p:sldId id="259" r:id="rId13"/>
    <p:sldId id="261" r:id="rId14"/>
    <p:sldId id="274" r:id="rId15"/>
    <p:sldId id="270" r:id="rId16"/>
    <p:sldId id="276" r:id="rId17"/>
    <p:sldId id="272" r:id="rId18"/>
    <p:sldId id="262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36104-E949-4B5E-9B98-66A57444418F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0EA8A-2AD1-41C9-BFED-91CE287188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0EA8A-2AD1-41C9-BFED-91CE287188B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CF034-E2E5-480D-A521-C210BC503145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8B4A-A815-484A-8EBB-3611EE32B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1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857233"/>
            <a:ext cx="79296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ТЕАТР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СРЕДСТВО ОЗНАКОМЛЕНИЯ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ПРИРОДОЙ РОДНОГО КРАЯ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3071810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Береснева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Надежда Павловна,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воспитатель МБДОУ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«Полянка»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Шарангский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 Нижегородская область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4714884"/>
            <a:ext cx="4929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DSC061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6" name="Содержимое 15" descr="DSC06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16592" y="0"/>
            <a:ext cx="7170208" cy="3357562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00232" y="8572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282" y="571480"/>
            <a:ext cx="85011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развития  интереса к культуре и традициям родного поселка, его достопримечательностям  в нашей группе был создан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по изучению родного края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04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857628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:\DCIM\101MSDCF\DSC06127.JPG"/>
          <p:cNvPicPr>
            <a:picLocks noChangeAspect="1" noChangeArrowheads="1"/>
          </p:cNvPicPr>
          <p:nvPr/>
        </p:nvPicPr>
        <p:blipFill>
          <a:blip r:embed="rId6" cstate="print"/>
          <a:srcRect l="30888" t="6694" r="21347" b="42197"/>
          <a:stretch>
            <a:fillRect/>
          </a:stretch>
        </p:blipFill>
        <p:spPr bwMode="auto">
          <a:xfrm>
            <a:off x="214282" y="1714488"/>
            <a:ext cx="466132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ocuments\фотовернисаж\июнь18\DSC06185.JPG"/>
          <p:cNvPicPr>
            <a:picLocks noChangeAspect="1" noChangeArrowheads="1"/>
          </p:cNvPicPr>
          <p:nvPr/>
        </p:nvPicPr>
        <p:blipFill>
          <a:blip r:embed="rId7" cstate="print"/>
          <a:srcRect l="4348" t="20770" r="18840" b="5797"/>
          <a:stretch>
            <a:fillRect/>
          </a:stretch>
        </p:blipFill>
        <p:spPr bwMode="auto">
          <a:xfrm>
            <a:off x="5214942" y="1357298"/>
            <a:ext cx="3374505" cy="241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29256" y="714356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создания  условий для развития творческой активности детей, был обновлен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театра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разные виды театра, ширмы, маски,  костюмы, декорации, атрибуты).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такНовая папка\DSC06643.JPG"/>
          <p:cNvPicPr>
            <a:picLocks noChangeAspect="1" noChangeArrowheads="1"/>
          </p:cNvPicPr>
          <p:nvPr/>
        </p:nvPicPr>
        <p:blipFill>
          <a:blip r:embed="rId3" cstate="print"/>
          <a:srcRect l="5199" t="18988" b="14556"/>
          <a:stretch>
            <a:fillRect/>
          </a:stretch>
        </p:blipFill>
        <p:spPr bwMode="auto">
          <a:xfrm>
            <a:off x="4786314" y="3643314"/>
            <a:ext cx="407196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такНовая папка\DSC06636.JPG"/>
          <p:cNvPicPr>
            <a:picLocks noChangeAspect="1" noChangeArrowheads="1"/>
          </p:cNvPicPr>
          <p:nvPr/>
        </p:nvPicPr>
        <p:blipFill>
          <a:blip r:embed="rId4" cstate="print"/>
          <a:srcRect l="11180" t="7453" b="4968"/>
          <a:stretch>
            <a:fillRect/>
          </a:stretch>
        </p:blipFill>
        <p:spPr bwMode="auto">
          <a:xfrm>
            <a:off x="785786" y="3857628"/>
            <a:ext cx="3357586" cy="262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5277.JPG"/>
          <p:cNvPicPr>
            <a:picLocks noChangeAspect="1"/>
          </p:cNvPicPr>
          <p:nvPr/>
        </p:nvPicPr>
        <p:blipFill>
          <a:blip r:embed="rId5" cstate="print"/>
          <a:srcRect t="25352"/>
          <a:stretch>
            <a:fillRect/>
          </a:stretch>
        </p:blipFill>
        <p:spPr>
          <a:xfrm>
            <a:off x="642910" y="0"/>
            <a:ext cx="454077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2"/>
            <a:ext cx="314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организацию экологического театра,  вовлекаются родители воспитанников. </a:t>
            </a:r>
          </a:p>
        </p:txBody>
      </p:sp>
      <p:pic>
        <p:nvPicPr>
          <p:cNvPr id="6" name="Рисунок 5" descr="20180307_161704.jpg"/>
          <p:cNvPicPr>
            <a:picLocks noChangeAspect="1"/>
          </p:cNvPicPr>
          <p:nvPr/>
        </p:nvPicPr>
        <p:blipFill>
          <a:blip r:embed="rId3"/>
          <a:srcRect l="20088" t="22916" r="31720" b="12500"/>
          <a:stretch>
            <a:fillRect/>
          </a:stretch>
        </p:blipFill>
        <p:spPr>
          <a:xfrm>
            <a:off x="3214678" y="214290"/>
            <a:ext cx="3929058" cy="413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5216.JPG"/>
          <p:cNvPicPr>
            <a:picLocks noChangeAspect="1"/>
          </p:cNvPicPr>
          <p:nvPr/>
        </p:nvPicPr>
        <p:blipFill>
          <a:blip r:embed="rId4" cstate="print"/>
          <a:srcRect l="27678" t="35714" r="41964" b="4762"/>
          <a:stretch>
            <a:fillRect/>
          </a:stretch>
        </p:blipFill>
        <p:spPr>
          <a:xfrm>
            <a:off x="6500794" y="2786058"/>
            <a:ext cx="264320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рабочая\фотэк\101_0960.JPG"/>
          <p:cNvPicPr>
            <a:picLocks noChangeAspect="1" noChangeArrowheads="1"/>
          </p:cNvPicPr>
          <p:nvPr/>
        </p:nvPicPr>
        <p:blipFill>
          <a:blip r:embed="rId5" cstate="print"/>
          <a:srcRect l="13414" t="10366" r="12271"/>
          <a:stretch>
            <a:fillRect/>
          </a:stretch>
        </p:blipFill>
        <p:spPr bwMode="auto">
          <a:xfrm>
            <a:off x="285720" y="3000372"/>
            <a:ext cx="386957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20180307_1612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10" name="Содержимое 9" descr="20180307_1612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4414" y="0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Чтобы сыграть экологический спектакль, сказку, требуются и экологические знания, и умение вжиться в роль, и умение сформулировать идею, желание донести ее  до других</a:t>
            </a:r>
          </a:p>
        </p:txBody>
      </p:sp>
      <p:pic>
        <p:nvPicPr>
          <p:cNvPr id="14" name="Рисунок 13" descr="DSC06187.JPG"/>
          <p:cNvPicPr>
            <a:picLocks noChangeAspect="1"/>
          </p:cNvPicPr>
          <p:nvPr/>
        </p:nvPicPr>
        <p:blipFill>
          <a:blip r:embed="rId4" cstate="print"/>
          <a:srcRect l="70909" t="15000" b="38671"/>
          <a:stretch>
            <a:fillRect/>
          </a:stretch>
        </p:blipFill>
        <p:spPr>
          <a:xfrm>
            <a:off x="357158" y="1214422"/>
            <a:ext cx="2500330" cy="343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101_1499.JPG"/>
          <p:cNvPicPr>
            <a:picLocks noChangeAspect="1"/>
          </p:cNvPicPr>
          <p:nvPr/>
        </p:nvPicPr>
        <p:blipFill>
          <a:blip r:embed="rId5" cstate="print"/>
          <a:srcRect l="20274" t="24085" r="25991"/>
          <a:stretch>
            <a:fillRect/>
          </a:stretch>
        </p:blipFill>
        <p:spPr>
          <a:xfrm>
            <a:off x="3071802" y="1142984"/>
            <a:ext cx="2643206" cy="28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такНовая папка\телефон 1180.jpg"/>
          <p:cNvPicPr>
            <a:picLocks noChangeAspect="1" noChangeArrowheads="1"/>
          </p:cNvPicPr>
          <p:nvPr/>
        </p:nvPicPr>
        <p:blipFill>
          <a:blip r:embed="rId6" cstate="print"/>
          <a:srcRect t="27660" r="14635"/>
          <a:stretch>
            <a:fillRect/>
          </a:stretch>
        </p:blipFill>
        <p:spPr bwMode="auto">
          <a:xfrm flipH="1">
            <a:off x="5643570" y="1571612"/>
            <a:ext cx="3345868" cy="401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9" descr="DSC061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80" y="391118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DSC061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6" name="Содержимое 15" descr="DSC06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16592" y="0"/>
            <a:ext cx="7170208" cy="3357562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00232" y="8572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5720" y="285728"/>
            <a:ext cx="21431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сценки, миниатюры вызывают простые человеческие чувства: сострадание, желание помочь, необходимость действовать.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YcM-e7igATo.jpg"/>
          <p:cNvPicPr>
            <a:picLocks noChangeAspect="1"/>
          </p:cNvPicPr>
          <p:nvPr/>
        </p:nvPicPr>
        <p:blipFill>
          <a:blip r:embed="rId5"/>
          <a:srcRect t="21875" r="15625"/>
          <a:stretch>
            <a:fillRect/>
          </a:stretch>
        </p:blipFill>
        <p:spPr>
          <a:xfrm>
            <a:off x="2571736" y="285728"/>
            <a:ext cx="6398554" cy="407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ocuments\фотовернисаж\июнь18\DSC06182.JPG"/>
          <p:cNvPicPr>
            <a:picLocks noChangeAspect="1" noChangeArrowheads="1"/>
          </p:cNvPicPr>
          <p:nvPr/>
        </p:nvPicPr>
        <p:blipFill>
          <a:blip r:embed="rId6" cstate="print"/>
          <a:srcRect t="28572" r="23810"/>
          <a:stretch>
            <a:fillRect/>
          </a:stretch>
        </p:blipFill>
        <p:spPr bwMode="auto">
          <a:xfrm>
            <a:off x="214282" y="4000504"/>
            <a:ext cx="3759194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DSC061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6" name="Содержимое 15" descr="DSC06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16592" y="0"/>
            <a:ext cx="7170208" cy="3357562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00232" y="8572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928662" y="285728"/>
            <a:ext cx="77867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экологический театр воспитывает гражданскую позицию, как у актёров, так и у зрителей.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такНовая папка\DSC06639.JPG"/>
          <p:cNvPicPr>
            <a:picLocks noChangeAspect="1" noChangeArrowheads="1"/>
          </p:cNvPicPr>
          <p:nvPr/>
        </p:nvPicPr>
        <p:blipFill>
          <a:blip r:embed="rId5" cstate="print"/>
          <a:srcRect r="17503"/>
          <a:stretch>
            <a:fillRect/>
          </a:stretch>
        </p:blipFill>
        <p:spPr bwMode="auto">
          <a:xfrm>
            <a:off x="928662" y="4357694"/>
            <a:ext cx="2571768" cy="233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05892.JPG"/>
          <p:cNvPicPr>
            <a:picLocks noChangeAspect="1"/>
          </p:cNvPicPr>
          <p:nvPr/>
        </p:nvPicPr>
        <p:blipFill>
          <a:blip r:embed="rId6" cstate="print"/>
          <a:srcRect t="5208" r="24219"/>
          <a:stretch>
            <a:fillRect/>
          </a:stretch>
        </p:blipFill>
        <p:spPr>
          <a:xfrm>
            <a:off x="4357686" y="1357298"/>
            <a:ext cx="4572032" cy="441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SC04775.JPG"/>
          <p:cNvPicPr>
            <a:picLocks noChangeAspect="1"/>
          </p:cNvPicPr>
          <p:nvPr/>
        </p:nvPicPr>
        <p:blipFill>
          <a:blip r:embed="rId7" cstate="print"/>
          <a:srcRect l="10156" t="27083" r="36719"/>
          <a:stretch>
            <a:fillRect/>
          </a:stretch>
        </p:blipFill>
        <p:spPr>
          <a:xfrm>
            <a:off x="428596" y="1142984"/>
            <a:ext cx="3286147" cy="297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DSC0618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6" name="Содержимое 15" descr="DSC0618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516592" y="0"/>
            <a:ext cx="7170208" cy="3357562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00232" y="8572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282" y="571480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Праздник, посвященный дню  рождения поселка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наш поселок»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был подведением итога нашей работы за год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SC04282.JPG"/>
          <p:cNvPicPr>
            <a:picLocks noChangeAspect="1"/>
          </p:cNvPicPr>
          <p:nvPr/>
        </p:nvPicPr>
        <p:blipFill>
          <a:blip r:embed="rId6" cstate="print"/>
          <a:srcRect l="13181" t="-8889" r="32627"/>
          <a:stretch>
            <a:fillRect/>
          </a:stretch>
        </p:blipFill>
        <p:spPr>
          <a:xfrm>
            <a:off x="357158" y="1285860"/>
            <a:ext cx="3472193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4296.JPG"/>
          <p:cNvPicPr>
            <a:picLocks noChangeAspect="1"/>
          </p:cNvPicPr>
          <p:nvPr/>
        </p:nvPicPr>
        <p:blipFill>
          <a:blip r:embed="rId7" cstate="print"/>
          <a:srcRect l="17058" r="7143"/>
          <a:stretch>
            <a:fillRect/>
          </a:stretch>
        </p:blipFill>
        <p:spPr>
          <a:xfrm>
            <a:off x="4071934" y="1857364"/>
            <a:ext cx="4717509" cy="3919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500042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Экологические знания, полученные детьми в процессе театрализованной деятельности, приобретают более устойчивый и осознанный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характер.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9" name="Рисунок 18" descr="DSC02434.JPG"/>
          <p:cNvPicPr>
            <a:picLocks noChangeAspect="1"/>
          </p:cNvPicPr>
          <p:nvPr/>
        </p:nvPicPr>
        <p:blipFill>
          <a:blip r:embed="rId3" cstate="print"/>
          <a:srcRect l="20312" t="19791" r="25000" b="9375"/>
          <a:stretch>
            <a:fillRect/>
          </a:stretch>
        </p:blipFill>
        <p:spPr>
          <a:xfrm>
            <a:off x="5231711" y="1500174"/>
            <a:ext cx="3912289" cy="314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E:\куча\День матери 2018\20181128_164541.jpg"/>
          <p:cNvPicPr>
            <a:picLocks noChangeAspect="1" noChangeArrowheads="1"/>
          </p:cNvPicPr>
          <p:nvPr/>
        </p:nvPicPr>
        <p:blipFill>
          <a:blip r:embed="rId4" cstate="print"/>
          <a:srcRect t="11111" r="6250"/>
          <a:stretch>
            <a:fillRect/>
          </a:stretch>
        </p:blipFill>
        <p:spPr bwMode="auto">
          <a:xfrm>
            <a:off x="0" y="3000372"/>
            <a:ext cx="574610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428604"/>
            <a:ext cx="8715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 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своей работе я хочу добиться от детей понимания того, что всё взаимосвязано - природа и человек. Ребёнок познаёт мир на эмоционально-чувственной основе. Он учится наблюдать мир, окружающий его и ориентируется в нём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4" name="Picture 4" descr="C:\Users\User\Desktop\на сайт\музей\20180126_103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6418"/>
          <a:stretch>
            <a:fillRect/>
          </a:stretch>
        </p:blipFill>
        <p:spPr bwMode="auto">
          <a:xfrm>
            <a:off x="214282" y="1571612"/>
            <a:ext cx="4392477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ocuments\апрель18\DSC06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3116"/>
            <a:ext cx="4119559" cy="30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SC061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Содержимое 9" descr="DSC061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3438" y="428604"/>
            <a:ext cx="43577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«Пускай я маленький, но я бесконечно сильный, потому,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что в мире много существ меньше и слабее меня, и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можно сделать им добро, хотя бы тем, чтобы пройти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мимо, не задев, не затронув»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Е.Леонов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 descr="DSC04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00019"/>
            <a:ext cx="4071966" cy="542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648"/>
          <a:stretch/>
        </p:blipFill>
        <p:spPr bwMode="auto">
          <a:xfrm>
            <a:off x="0" y="285728"/>
            <a:ext cx="4500562" cy="24136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4202228" cy="24355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429124" y="214290"/>
            <a:ext cx="471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Поселок наш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стоит среди лесов.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нем  много интересных,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заветных уголков.</a:t>
            </a:r>
          </a:p>
          <a:p>
            <a:endParaRPr lang="ru-RU" dirty="0"/>
          </a:p>
        </p:txBody>
      </p:sp>
      <p:pic>
        <p:nvPicPr>
          <p:cNvPr id="1026" name="Picture 2" descr="C:\Users\User\Desktop\на сайт\музей\20180126_101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60" y="2928934"/>
            <a:ext cx="273250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ocuments\февр18\DSC05874.JPG"/>
          <p:cNvPicPr>
            <a:picLocks noChangeAspect="1" noChangeArrowheads="1"/>
          </p:cNvPicPr>
          <p:nvPr/>
        </p:nvPicPr>
        <p:blipFill>
          <a:blip r:embed="rId6" cstate="print"/>
          <a:srcRect l="11429" b="15238"/>
          <a:stretch>
            <a:fillRect/>
          </a:stretch>
        </p:blipFill>
        <p:spPr bwMode="auto">
          <a:xfrm>
            <a:off x="3786182" y="4037906"/>
            <a:ext cx="3929090" cy="282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на сайт\фото\DSCN9728.JPG"/>
          <p:cNvPicPr>
            <a:picLocks noChangeAspect="1" noChangeArrowheads="1"/>
          </p:cNvPicPr>
          <p:nvPr/>
        </p:nvPicPr>
        <p:blipFill>
          <a:blip r:embed="rId3" cstate="print"/>
          <a:srcRect l="15867" t="23404" r="-1790" b="8510"/>
          <a:stretch>
            <a:fillRect/>
          </a:stretch>
        </p:blipFill>
        <p:spPr bwMode="auto">
          <a:xfrm>
            <a:off x="4071934" y="3479556"/>
            <a:ext cx="4786346" cy="309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polyanka.edusite.ru/images/p1__dsc0432.jpg"/>
          <p:cNvPicPr/>
          <p:nvPr/>
        </p:nvPicPr>
        <p:blipFill>
          <a:blip r:embed="rId4"/>
          <a:srcRect t="18487" r="32012" b="18487"/>
          <a:stretch>
            <a:fillRect/>
          </a:stretch>
        </p:blipFill>
        <p:spPr bwMode="auto">
          <a:xfrm>
            <a:off x="0" y="357166"/>
            <a:ext cx="500066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86381" y="857232"/>
            <a:ext cx="3286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детский сад «Полянка» милее всех других,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Здесь творческий и дружный, сплоченный коллектив.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на сайт\фото\20170831_105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928802"/>
            <a:ext cx="4271495" cy="303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на сайт\фото\DSC00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1447"/>
            <a:ext cx="4000642" cy="30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на сайт\фото\DSC03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50" y="3500438"/>
            <a:ext cx="400068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00496" y="714356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Почти что рядом с лесом, на берегу пруда,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желанием ребята всегда спешат сюда.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на сайт\фото\SAM_1130.JPG"/>
          <p:cNvPicPr>
            <a:picLocks noChangeAspect="1" noChangeArrowheads="1"/>
          </p:cNvPicPr>
          <p:nvPr/>
        </p:nvPicPr>
        <p:blipFill>
          <a:blip r:embed="rId3" cstate="print"/>
          <a:srcRect l="1660" r="7033" b="15887"/>
          <a:stretch>
            <a:fillRect/>
          </a:stretch>
        </p:blipFill>
        <p:spPr bwMode="auto">
          <a:xfrm>
            <a:off x="0" y="285727"/>
            <a:ext cx="4453563" cy="307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Desktop\на сайт\фото\_DSC0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57562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на сайт\фото\p23_img_20170822_0826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523540"/>
            <a:ext cx="2497140" cy="333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714356"/>
            <a:ext cx="471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новая постройка, но это не беда.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Тепло здесь и уютно и весело всегда!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Здесь малыши играют и учатся любить,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природою общаться, со всеми в мире жить.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4" name="Рисунок 3" descr="DSC_2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74012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70831_104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5311" y="3286124"/>
            <a:ext cx="4452969" cy="323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628" y="571480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 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Мир ребенка – это его дом,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его семья, детский сад, ближайший лес, поле, достопримечательности родного поселка – все то, что окружает его и самым непосредственным образом влияет на его жизнь.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3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3833807" cy="287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97" y="0"/>
            <a:ext cx="9264597" cy="6858000"/>
          </a:xfrm>
          <a:prstGeom prst="rect">
            <a:avLst/>
          </a:prstGeom>
          <a:noFill/>
        </p:spPr>
      </p:pic>
      <p:pic>
        <p:nvPicPr>
          <p:cNvPr id="6" name="Рисунок 5" descr="20170823_104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68" y="3143248"/>
            <a:ext cx="4572032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28612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786315" y="571480"/>
            <a:ext cx="40005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дошкольников природное краеведение – это ознакомление с растительным и животным миром,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который его окружает, это ближайший лес, это водоём и поле, парк, участок детского сада. </a:t>
            </a:r>
          </a:p>
          <a:p>
            <a:endParaRPr lang="ru-RU" dirty="0"/>
          </a:p>
        </p:txBody>
      </p:sp>
      <p:pic>
        <p:nvPicPr>
          <p:cNvPr id="9" name="Рисунок 8" descr="DSC03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22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28794" y="285728"/>
            <a:ext cx="7358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хорошее в людях из детства!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Как истоки добра пробудить?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Прикоснуться к природе всем сердцем!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Удивиться, узнать, полюбить!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Мы хотим, чтоб земля расцветала,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И росли, как цветы, малыши!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Чтоб для них экология стала,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Не наукой, а частью души!</a:t>
            </a:r>
          </a:p>
        </p:txBody>
      </p:sp>
      <p:pic>
        <p:nvPicPr>
          <p:cNvPr id="8" name="Рисунок 7" descr="DSC04218.JPG"/>
          <p:cNvPicPr>
            <a:picLocks noChangeAspect="1"/>
          </p:cNvPicPr>
          <p:nvPr/>
        </p:nvPicPr>
        <p:blipFill>
          <a:blip r:embed="rId3" cstate="print"/>
          <a:srcRect l="30769" r="3846"/>
          <a:stretch>
            <a:fillRect/>
          </a:stretch>
        </p:blipFill>
        <p:spPr>
          <a:xfrm>
            <a:off x="285720" y="285728"/>
            <a:ext cx="3643338" cy="417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930439"/>
            <a:ext cx="4429156" cy="392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epositphotos_1133398-stock-illustration-ecological-background-vector-illustra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1071546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Одной из инновационных форм экологического образования и воспитания дошкольников является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экологический театр.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AM_3071.JPG"/>
          <p:cNvPicPr>
            <a:picLocks noChangeAspect="1"/>
          </p:cNvPicPr>
          <p:nvPr/>
        </p:nvPicPr>
        <p:blipFill>
          <a:blip r:embed="rId3" cstate="print"/>
          <a:srcRect l="21874" t="9375" r="4687" b="10416"/>
          <a:stretch>
            <a:fillRect/>
          </a:stretch>
        </p:blipFill>
        <p:spPr>
          <a:xfrm>
            <a:off x="127072" y="142852"/>
            <a:ext cx="4802118" cy="39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4775.JPG"/>
          <p:cNvPicPr>
            <a:picLocks noChangeAspect="1"/>
          </p:cNvPicPr>
          <p:nvPr/>
        </p:nvPicPr>
        <p:blipFill>
          <a:blip r:embed="rId4" cstate="print"/>
          <a:srcRect l="10156" t="27083" r="36719"/>
          <a:stretch>
            <a:fillRect/>
          </a:stretch>
        </p:blipFill>
        <p:spPr>
          <a:xfrm>
            <a:off x="928662" y="4210604"/>
            <a:ext cx="2928957" cy="264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1014.JPG"/>
          <p:cNvPicPr>
            <a:picLocks noChangeAspect="1"/>
          </p:cNvPicPr>
          <p:nvPr/>
        </p:nvPicPr>
        <p:blipFill>
          <a:blip r:embed="rId5" cstate="print"/>
          <a:srcRect r="6410" b="16239"/>
          <a:stretch>
            <a:fillRect/>
          </a:stretch>
        </p:blipFill>
        <p:spPr>
          <a:xfrm>
            <a:off x="4886879" y="3429000"/>
            <a:ext cx="425712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307</Words>
  <Application>Microsoft Office PowerPoint</Application>
  <PresentationFormat>Экран (4:3)</PresentationFormat>
  <Paragraphs>45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61</cp:revision>
  <dcterms:created xsi:type="dcterms:W3CDTF">2018-06-25T17:44:36Z</dcterms:created>
  <dcterms:modified xsi:type="dcterms:W3CDTF">2018-12-17T18:38:10Z</dcterms:modified>
</cp:coreProperties>
</file>